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66" r:id="rId19"/>
    <p:sldId id="27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A5DCB-356A-4F8A-84E1-7E150A66721C}" v="2" dt="2021-04-07T16:01:1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Biernacka" userId="S::bbiernacka@biezdziedza-szkola.org::1576b42b-1c18-4e1c-991a-91083714ec56" providerId="AD" clId="Web-{F5EA5DCB-356A-4F8A-84E1-7E150A66721C}"/>
    <pc:docChg chg="modSld">
      <pc:chgData name="Beata Biernacka" userId="S::bbiernacka@biezdziedza-szkola.org::1576b42b-1c18-4e1c-991a-91083714ec56" providerId="AD" clId="Web-{F5EA5DCB-356A-4F8A-84E1-7E150A66721C}" dt="2021-04-07T16:01:10.584" v="0" actId="20577"/>
      <pc:docMkLst>
        <pc:docMk/>
      </pc:docMkLst>
      <pc:sldChg chg="modSp">
        <pc:chgData name="Beata Biernacka" userId="S::bbiernacka@biezdziedza-szkola.org::1576b42b-1c18-4e1c-991a-91083714ec56" providerId="AD" clId="Web-{F5EA5DCB-356A-4F8A-84E1-7E150A66721C}" dt="2021-04-07T16:01:10.584" v="0" actId="20577"/>
        <pc:sldMkLst>
          <pc:docMk/>
          <pc:sldMk cId="1588027663" sldId="271"/>
        </pc:sldMkLst>
        <pc:spChg chg="mod">
          <ac:chgData name="Beata Biernacka" userId="S::bbiernacka@biezdziedza-szkola.org::1576b42b-1c18-4e1c-991a-91083714ec56" providerId="AD" clId="Web-{F5EA5DCB-356A-4F8A-84E1-7E150A66721C}" dt="2021-04-07T16:01:10.584" v="0" actId="20577"/>
          <ac:spMkLst>
            <pc:docMk/>
            <pc:sldMk cId="1588027663" sldId="271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3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7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9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7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2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2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5C129B-87CF-4F9E-80F2-04023CFD6B7A}" type="datetimeFigureOut">
              <a:rPr lang="pl-PL" smtClean="0"/>
              <a:t>07.04.2021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2576E-115C-4801-A9B4-21714AEB2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95564" y="368698"/>
            <a:ext cx="61960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3"/>
                </a:solidFill>
                <a:effectLst/>
              </a:rPr>
              <a:t>Tadeusz Kościuszko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03" y="1249065"/>
            <a:ext cx="9144793" cy="16582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7" y="2283721"/>
            <a:ext cx="6188823" cy="39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295399" y="723900"/>
            <a:ext cx="6241816" cy="190500"/>
          </a:xfrm>
        </p:spPr>
        <p:txBody>
          <a:bodyPr>
            <a:normAutofit fontScale="90000"/>
          </a:bodyPr>
          <a:lstStyle/>
          <a:p>
            <a:r>
              <a:rPr lang="pl-PL" dirty="0"/>
              <a:t>.</a:t>
            </a: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r="28487"/>
          <a:stretch>
            <a:fillRect/>
          </a:stretch>
        </p:blipFill>
        <p:spPr>
          <a:xfrm>
            <a:off x="7537215" y="1041400"/>
            <a:ext cx="3620963" cy="4775200"/>
          </a:xfrm>
        </p:spPr>
      </p:pic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685801" y="4241800"/>
            <a:ext cx="6667500" cy="17653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- 4 kwietnia 1794 roku drogę wojsku Kościuszki z Krakowa do Warszawy zagrodził korpus </a:t>
            </a:r>
            <a:r>
              <a:rPr lang="pl-PL" dirty="0" err="1"/>
              <a:t>Tomasowa</a:t>
            </a:r>
            <a:r>
              <a:rPr lang="pl-PL" dirty="0"/>
              <a:t>. </a:t>
            </a:r>
          </a:p>
          <a:p>
            <a:r>
              <a:rPr lang="pl-PL" dirty="0"/>
              <a:t>- Doszło do bitwy pod Racławicami, gdzie wyszli zwycięsko.  </a:t>
            </a:r>
          </a:p>
          <a:p>
            <a:r>
              <a:rPr lang="pl-PL" dirty="0"/>
              <a:t>- 7 maja 1794 roku Kościuszko ogłasza uniwersał Połaniecki. Ustawia </a:t>
            </a:r>
            <a:br>
              <a:rPr lang="pl-PL" dirty="0"/>
            </a:br>
            <a:r>
              <a:rPr lang="pl-PL" dirty="0"/>
              <a:t>„ opiekę rządową” nad chłopami, ogranicza pańszczyznę. </a:t>
            </a:r>
          </a:p>
          <a:p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3090" name="Picture 18" descr="Uniwersał połaniecki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4" y="1041400"/>
            <a:ext cx="2790825" cy="29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Ważną bitwą insurekcji kościuszkowskiej była bitwa pod Szczekocinami. Aby zapobiec połączeniu się wojsk rosyjskich i pruskich, Kościuszko 6 czerwca 1794 roku zaatakował wojska generała </a:t>
            </a:r>
            <a:r>
              <a:rPr lang="pl-PL" sz="2400" dirty="0" err="1"/>
              <a:t>Denisowa</a:t>
            </a:r>
            <a:r>
              <a:rPr lang="pl-PL" sz="2400" dirty="0"/>
              <a:t>, lecz poniósł porażkę. </a:t>
            </a:r>
          </a:p>
        </p:txBody>
      </p:sp>
      <p:pic>
        <p:nvPicPr>
          <p:cNvPr id="4098" name="Picture 2" descr="Bitwa pod Szczekocinami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590799"/>
            <a:ext cx="66675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4838700"/>
            <a:ext cx="9601196" cy="1181100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Do bitwy pod Maciejowicami doszło 10 października 1794 roku. Tadeusz Kościuszko został ranny, a wojska polskie zostały rozbite. Kościuszko wraz z 2 tysiącami żołnierzy przebywali w niewoli rosyjskiej. </a:t>
            </a:r>
          </a:p>
        </p:txBody>
      </p:sp>
      <p:pic>
        <p:nvPicPr>
          <p:cNvPr id="5122" name="Picture 2" descr="Panorama Bitwy pod Maciejowicami - Leszek Krześniak | Pomagam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130300"/>
            <a:ext cx="7280275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011768"/>
          </a:xfrm>
        </p:spPr>
        <p:txBody>
          <a:bodyPr>
            <a:normAutofit/>
          </a:bodyPr>
          <a:lstStyle/>
          <a:p>
            <a:r>
              <a:rPr lang="pl-PL" sz="4400" dirty="0"/>
              <a:t>Kościuszko w niewoli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303868" y="-393699"/>
            <a:ext cx="9592732" cy="6269566"/>
          </a:xfrm>
        </p:spPr>
        <p:txBody>
          <a:bodyPr/>
          <a:lstStyle/>
          <a:p>
            <a:r>
              <a:rPr lang="pl-PL" dirty="0"/>
              <a:t>W 1796 roku cesarz Paweł I Romanow wypuścił Kościuszkę w niewoli. Wyjechał on wówczas do Stanów Zjednoczonych, jednak w 1797 roku powrócił do Europy.</a:t>
            </a:r>
          </a:p>
          <a:p>
            <a:r>
              <a:rPr lang="pl-PL" dirty="0"/>
              <a:t> </a:t>
            </a:r>
          </a:p>
        </p:txBody>
      </p:sp>
      <p:pic>
        <p:nvPicPr>
          <p:cNvPr id="6146" name="Picture 2" descr="Tadeusz Kościuszko: Żołnierz wolności - Historia - rp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8" y="3092450"/>
            <a:ext cx="9563101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3868" y="609600"/>
            <a:ext cx="9592732" cy="952500"/>
          </a:xfrm>
        </p:spPr>
        <p:txBody>
          <a:bodyPr>
            <a:normAutofit/>
          </a:bodyPr>
          <a:lstStyle/>
          <a:p>
            <a:r>
              <a:rPr lang="pl-PL" sz="4400" dirty="0"/>
              <a:t>Emigracja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03868" y="1866900"/>
            <a:ext cx="9592732" cy="40767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latach 1798- 1815 mieszkał w </a:t>
            </a:r>
            <a:r>
              <a:rPr lang="pl-PL" dirty="0" err="1"/>
              <a:t>Brevile</a:t>
            </a:r>
            <a:r>
              <a:rPr lang="pl-PL" dirty="0"/>
              <a:t> pod Paryżem.</a:t>
            </a:r>
          </a:p>
          <a:p>
            <a:r>
              <a:rPr lang="pl-PL" dirty="0"/>
              <a:t>Spotkał się dwukrotnie z Napoleonem, który oczekiwał poparcia działań politycznych i militarnych. </a:t>
            </a:r>
          </a:p>
          <a:p>
            <a:r>
              <a:rPr lang="pl-PL" dirty="0"/>
              <a:t>W 1818 roku wyjechał do Solury w Szwajcarii. Tam spędził ostatnie lata swego życia. </a:t>
            </a:r>
          </a:p>
          <a:p>
            <a:r>
              <a:rPr lang="pl-PL" dirty="0"/>
              <a:t>Zmarł 15 października 1817 roku mając 71 lat. </a:t>
            </a:r>
          </a:p>
          <a:p>
            <a:r>
              <a:rPr lang="pl-PL" dirty="0"/>
              <a:t>Został pochowany na Wawelu.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Od 1936 roku w Krakowie znajduje się Muzeum Kościuszki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3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190998" cy="478366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Na krakowskim rynku </a:t>
            </a:r>
            <a:br>
              <a:rPr lang="pl-PL" sz="2400" dirty="0"/>
            </a:br>
            <a:r>
              <a:rPr lang="pl-PL" sz="2400" dirty="0"/>
              <a:t>Wszystkie dzwony biją</a:t>
            </a:r>
            <a:br>
              <a:rPr lang="pl-PL" sz="2400" dirty="0"/>
            </a:br>
            <a:r>
              <a:rPr lang="pl-PL" sz="2400" dirty="0"/>
              <a:t>Cisną się </a:t>
            </a:r>
            <a:r>
              <a:rPr lang="pl-PL" sz="2400" dirty="0" err="1"/>
              <a:t>mieszczany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Z wyciągniętą szyją</a:t>
            </a:r>
            <a:br>
              <a:rPr lang="pl-PL" sz="2400" dirty="0"/>
            </a:br>
            <a:r>
              <a:rPr lang="pl-PL" sz="2400" dirty="0"/>
              <a:t>(…) </a:t>
            </a:r>
            <a:br>
              <a:rPr lang="pl-PL" sz="2400" dirty="0"/>
            </a:br>
            <a:r>
              <a:rPr lang="pl-PL" sz="2400" dirty="0"/>
              <a:t>Wyszedł Pan Kościuszko </a:t>
            </a:r>
            <a:br>
              <a:rPr lang="pl-PL" sz="2400" dirty="0"/>
            </a:br>
            <a:r>
              <a:rPr lang="pl-PL" sz="2400" dirty="0"/>
              <a:t>W krakowskiej sukmanie</a:t>
            </a:r>
            <a:br>
              <a:rPr lang="pl-PL" sz="2400" dirty="0"/>
            </a:br>
            <a:r>
              <a:rPr lang="pl-PL" sz="2400" dirty="0"/>
              <a:t>Odkrył jasne czoło</a:t>
            </a:r>
            <a:br>
              <a:rPr lang="pl-PL" sz="2400" dirty="0"/>
            </a:br>
            <a:r>
              <a:rPr lang="pl-PL" sz="2400" dirty="0"/>
              <a:t>Na to powitanie</a:t>
            </a:r>
            <a:br>
              <a:rPr lang="pl-PL" sz="2400" dirty="0"/>
            </a:br>
            <a:r>
              <a:rPr lang="pl-PL" sz="2400" dirty="0"/>
              <a:t>(…)</a:t>
            </a:r>
            <a:br>
              <a:rPr lang="pl-PL" sz="2400" dirty="0"/>
            </a:br>
            <a:r>
              <a:rPr lang="pl-PL" sz="2400" dirty="0"/>
              <a:t>Na krakowskim rynku</a:t>
            </a:r>
            <a:br>
              <a:rPr lang="pl-PL" sz="2400" dirty="0"/>
            </a:br>
            <a:r>
              <a:rPr lang="pl-PL" sz="2400" dirty="0"/>
              <a:t>Tam ludzi gromada</a:t>
            </a:r>
            <a:br>
              <a:rPr lang="pl-PL" sz="2400" dirty="0"/>
            </a:br>
            <a:r>
              <a:rPr lang="pl-PL" sz="2400" dirty="0"/>
              <a:t>Tadeusz Kościuszko</a:t>
            </a:r>
            <a:br>
              <a:rPr lang="pl-PL" sz="2400" dirty="0"/>
            </a:br>
            <a:r>
              <a:rPr lang="pl-PL" sz="2400" dirty="0"/>
              <a:t>Dziś przysięgę składa.</a:t>
            </a:r>
          </a:p>
        </p:txBody>
      </p:sp>
      <p:pic>
        <p:nvPicPr>
          <p:cNvPr id="7170" name="Picture 2" descr="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9" y="1068916"/>
            <a:ext cx="4546601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5346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80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Dzieciństwo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Andrzej Tadeusz Bonawentura Kościuszko urodził się 4 lutego 1746 roku w </a:t>
            </a:r>
            <a:r>
              <a:rPr lang="pl-PL" dirty="0" err="1"/>
              <a:t>Mereczowszczyźnie</a:t>
            </a:r>
            <a:r>
              <a:rPr lang="pl-PL" dirty="0"/>
              <a:t> pod Kossowem.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3479800"/>
            <a:ext cx="4229100" cy="2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Tadeusz Kościuszko w 1755 roku rozpoczął naukę w Kolegium Pijarów w Lubieszowie. </a:t>
            </a:r>
          </a:p>
          <a:p>
            <a:r>
              <a:rPr lang="pl-PL" dirty="0"/>
              <a:t>W 1760 roku wrócił do domu i wybrał karierę wojskową.</a:t>
            </a:r>
          </a:p>
          <a:p>
            <a:r>
              <a:rPr lang="pl-PL" dirty="0"/>
              <a:t>Do korpusu kadetów Szkoły Rycerskiej wstąpił w 1765 roku.</a:t>
            </a:r>
          </a:p>
          <a:p>
            <a:r>
              <a:rPr lang="pl-PL" dirty="0"/>
              <a:t>W październiku 1769 roku wyjechał jako królewski stypendysta do Paryża, studiował tam w Akademii Malarstwa i Rzeźby.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49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1300" y="2438400"/>
            <a:ext cx="5575298" cy="2819400"/>
          </a:xfrm>
        </p:spPr>
        <p:txBody>
          <a:bodyPr>
            <a:normAutofit/>
          </a:bodyPr>
          <a:lstStyle/>
          <a:p>
            <a:r>
              <a:rPr lang="pl-PL" dirty="0"/>
              <a:t>Tadeusz Kościuszko jako młodzieniec</a:t>
            </a:r>
          </a:p>
        </p:txBody>
      </p:sp>
      <p:pic>
        <p:nvPicPr>
          <p:cNvPr id="1026" name="Picture 2" descr="Tadeusz Kościuszko – Wikipedia, wolna encyk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2"/>
            <a:ext cx="3784598" cy="4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Pierwsza miłość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Tadeusz Kościuszko wrócił do kraju latem 1775 roku. Zakochał on się w Ludwice Sosnowskiej- córce hetmana litewskiego. Ojciec jej jednak odrzucił oświadczyny, mówiąc te słowa: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            </a:t>
            </a:r>
            <a:r>
              <a:rPr lang="pl-PL" sz="3600" dirty="0"/>
              <a:t>„Synogarlice nie dla wróbli, a córki magnackie nie dla drobnych </a:t>
            </a:r>
            <a:r>
              <a:rPr lang="pl-PL" sz="3600" dirty="0" err="1"/>
              <a:t>szlachetków</a:t>
            </a:r>
            <a:r>
              <a:rPr lang="pl-PL" sz="36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5712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2400300"/>
            <a:ext cx="5994398" cy="2997200"/>
          </a:xfrm>
        </p:spPr>
        <p:txBody>
          <a:bodyPr/>
          <a:lstStyle/>
          <a:p>
            <a:r>
              <a:rPr lang="pl-PL" dirty="0"/>
              <a:t>Ludwika Sosnowska</a:t>
            </a:r>
          </a:p>
        </p:txBody>
      </p:sp>
      <p:pic>
        <p:nvPicPr>
          <p:cNvPr id="2050" name="Picture 2" descr="Ludwika Sosnowska – Wikipedia, wolna encykl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82132"/>
            <a:ext cx="3676727" cy="46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Pobyt w Ameryce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404532"/>
            <a:ext cx="9601196" cy="3318936"/>
          </a:xfrm>
        </p:spPr>
        <p:txBody>
          <a:bodyPr/>
          <a:lstStyle/>
          <a:p>
            <a:r>
              <a:rPr lang="pl-PL" dirty="0"/>
              <a:t>Tadeusz Kościuszko wyjechał do Ameryki w 1776 roku by wziąć udział w wojnie o niepodległość Stanów Zjednoczonych.</a:t>
            </a:r>
          </a:p>
          <a:p>
            <a:r>
              <a:rPr lang="pl-PL" dirty="0"/>
              <a:t>George Washington powierzył mu budowę silnej twierdzy West Point nad rzeką Hudson.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75" y="3911600"/>
            <a:ext cx="4286250" cy="20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0" y="1371600"/>
            <a:ext cx="5499098" cy="5105400"/>
          </a:xfrm>
        </p:spPr>
        <p:txBody>
          <a:bodyPr>
            <a:normAutofit/>
          </a:bodyPr>
          <a:lstStyle/>
          <a:p>
            <a:r>
              <a:rPr lang="pl-PL" dirty="0"/>
              <a:t>13 października 1783 roku awansował na generała brygady armii amerykańskiej.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724" y="1257301"/>
            <a:ext cx="3539476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Insurekcja Kościuszkowska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24 marca 1794 roku na krakowskim rynku Tadeusz Kościuszko złożył uroczystą przysięgę i objął przywództwo insurekcji jako Najwyższy Naczelnik Siły Zbrojnej Narodowej. </a:t>
            </a:r>
          </a:p>
          <a:p>
            <a:r>
              <a:rPr lang="pl-PL" dirty="0"/>
              <a:t>Hasło tego powstania:</a:t>
            </a:r>
          </a:p>
          <a:p>
            <a:pPr marL="0" indent="0" algn="ctr">
              <a:buNone/>
            </a:pPr>
            <a:r>
              <a:rPr lang="pl-PL" sz="3600" dirty="0"/>
              <a:t>  </a:t>
            </a:r>
            <a:r>
              <a:rPr lang="pl-PL" sz="3600" b="1" dirty="0"/>
              <a:t>„Wolność, Całość, Niepodległość”</a:t>
            </a:r>
          </a:p>
        </p:txBody>
      </p:sp>
    </p:spTree>
    <p:extLst>
      <p:ext uri="{BB962C8B-B14F-4D97-AF65-F5344CB8AC3E}">
        <p14:creationId xmlns:p14="http://schemas.microsoft.com/office/powerpoint/2010/main" val="10821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33329FC403B40BECA312406557A3C" ma:contentTypeVersion="10" ma:contentTypeDescription="Create a new document." ma:contentTypeScope="" ma:versionID="042a140cb2466c637ef27063d1ad0ee4">
  <xsd:schema xmlns:xsd="http://www.w3.org/2001/XMLSchema" xmlns:xs="http://www.w3.org/2001/XMLSchema" xmlns:p="http://schemas.microsoft.com/office/2006/metadata/properties" xmlns:ns2="366685d0-672c-488d-8682-00a0b3be398e" xmlns:ns3="811c3039-89a8-43d5-940b-d2caf56be1bc" targetNamespace="http://schemas.microsoft.com/office/2006/metadata/properties" ma:root="true" ma:fieldsID="d37875161fe8e64430ad3e2d956f30a9" ns2:_="" ns3:_="">
    <xsd:import namespace="366685d0-672c-488d-8682-00a0b3be398e"/>
    <xsd:import namespace="811c3039-89a8-43d5-940b-d2caf56be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685d0-672c-488d-8682-00a0b3be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c3039-89a8-43d5-940b-d2caf56be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79FA3-1257-45E9-BBAE-B2EE814336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60D0A6-42AA-40C4-A73F-FF7082C01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B95B3-0A89-4EC0-8FB8-5DCD26D96F6B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410</Words>
  <Application>Microsoft Office PowerPoint</Application>
  <PresentationFormat>Panoramiczny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Organiczny</vt:lpstr>
      <vt:lpstr>Prezentacja programu PowerPoint</vt:lpstr>
      <vt:lpstr>Dzieciństwo</vt:lpstr>
      <vt:lpstr>Młodość</vt:lpstr>
      <vt:lpstr>Tadeusz Kościuszko jako młodzieniec</vt:lpstr>
      <vt:lpstr>Pierwsza miłość </vt:lpstr>
      <vt:lpstr>Ludwika Sosnowska</vt:lpstr>
      <vt:lpstr>Pobyt w Ameryce </vt:lpstr>
      <vt:lpstr>13 października 1783 roku awansował na generała brygady armii amerykańskiej.</vt:lpstr>
      <vt:lpstr>Insurekcja Kościuszkowska</vt:lpstr>
      <vt:lpstr>.</vt:lpstr>
      <vt:lpstr>Ważną bitwą insurekcji kościuszkowskiej była bitwa pod Szczekocinami. Aby zapobiec połączeniu się wojsk rosyjskich i pruskich, Kościuszko 6 czerwca 1794 roku zaatakował wojska generała Denisowa, lecz poniósł porażkę. </vt:lpstr>
      <vt:lpstr>Do bitwy pod Maciejowicami doszło 10 października 1794 roku. Tadeusz Kościuszko został ranny, a wojska polskie zostały rozbite. Kościuszko wraz z 2 tysiącami żołnierzy przebywali w niewoli rosyjskiej. </vt:lpstr>
      <vt:lpstr>Kościuszko w niewoli</vt:lpstr>
      <vt:lpstr>Emigracja</vt:lpstr>
      <vt:lpstr>Na krakowskim rynku  Wszystkie dzwony biją Cisną się mieszczany  Z wyciągniętą szyją (…)  Wyszedł Pan Kościuszko  W krakowskiej sukmanie Odkrył jasne czoło Na to powitanie (…) Na krakowskim rynku Tam ludzi gromada Tadeusz Kościuszko Dziś przysięgę składa.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Ewa Stusowska</cp:lastModifiedBy>
  <cp:revision>26</cp:revision>
  <dcterms:created xsi:type="dcterms:W3CDTF">2021-03-09T17:10:07Z</dcterms:created>
  <dcterms:modified xsi:type="dcterms:W3CDTF">2021-04-07T16:01:10Z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0x0101007E733329FC403B40BECA312406557A3C</vt:lpwstr>
  </property>
</Properties>
</file>